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8CFD3D-ECBA-45AB-99A3-5AEF7006BE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chemin </a:t>
            </a:r>
            <a:r>
              <a:rPr lang="fr-FR" dirty="0" err="1"/>
              <a:t>catechumenal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714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3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10C453-610B-457E-B185-908A57C6C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561" y="643467"/>
            <a:ext cx="406687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4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DDDAD5F6-B5D7-49EB-AFBB-F4C3C40995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" r="1243" b="-1"/>
          <a:stretch/>
        </p:blipFill>
        <p:spPr>
          <a:xfrm>
            <a:off x="797205" y="786117"/>
            <a:ext cx="4809744" cy="4956048"/>
          </a:xfrm>
          <a:custGeom>
            <a:avLst/>
            <a:gdLst>
              <a:gd name="connsiteX0" fmla="*/ 478762 w 4809744"/>
              <a:gd name="connsiteY0" fmla="*/ 0 h 4956048"/>
              <a:gd name="connsiteX1" fmla="*/ 4809744 w 4809744"/>
              <a:gd name="connsiteY1" fmla="*/ 0 h 4956048"/>
              <a:gd name="connsiteX2" fmla="*/ 4809744 w 4809744"/>
              <a:gd name="connsiteY2" fmla="*/ 4477286 h 4956048"/>
              <a:gd name="connsiteX3" fmla="*/ 4330982 w 4809744"/>
              <a:gd name="connsiteY3" fmla="*/ 4956048 h 4956048"/>
              <a:gd name="connsiteX4" fmla="*/ 0 w 4809744"/>
              <a:gd name="connsiteY4" fmla="*/ 4956048 h 4956048"/>
              <a:gd name="connsiteX5" fmla="*/ 0 w 4809744"/>
              <a:gd name="connsiteY5" fmla="*/ 478762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4657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94545DD3-73BB-4715-99EA-785297E7F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25" r="-2" b="-2"/>
          <a:stretch/>
        </p:blipFill>
        <p:spPr>
          <a:xfrm>
            <a:off x="778062" y="941715"/>
            <a:ext cx="6245352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74E3F2CC-19AB-4F09-A271-51F9D4E216AF}"/>
              </a:ext>
            </a:extLst>
          </p:cNvPr>
          <p:cNvSpPr txBox="1"/>
          <p:nvPr/>
        </p:nvSpPr>
        <p:spPr>
          <a:xfrm>
            <a:off x="1392865" y="5263116"/>
            <a:ext cx="5007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Comic Sans MS" panose="030F0702030302020204" pitchFamily="66" charset="0"/>
              </a:rPr>
              <a:t>Liturgie de la Parole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736FE04-AEAF-4F6D-8079-7C70914954DF}"/>
              </a:ext>
            </a:extLst>
          </p:cNvPr>
          <p:cNvSpPr txBox="1"/>
          <p:nvPr/>
        </p:nvSpPr>
        <p:spPr>
          <a:xfrm>
            <a:off x="1648047" y="549703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Li</a:t>
            </a:r>
          </a:p>
        </p:txBody>
      </p:sp>
    </p:spTree>
    <p:extLst>
      <p:ext uri="{BB962C8B-B14F-4D97-AF65-F5344CB8AC3E}">
        <p14:creationId xmlns:p14="http://schemas.microsoft.com/office/powerpoint/2010/main" val="103658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0B613DCB-1168-47C4-9D2E-42401ADCAB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" b="8403"/>
          <a:stretch/>
        </p:blipFill>
        <p:spPr>
          <a:xfrm>
            <a:off x="1388323" y="669850"/>
            <a:ext cx="5438775" cy="50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38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959AF0C6-0990-4AFB-8D29-8C69C5B19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38" r="-2" b="-2"/>
          <a:stretch/>
        </p:blipFill>
        <p:spPr>
          <a:xfrm>
            <a:off x="778062" y="786117"/>
            <a:ext cx="6245352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9888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ce réservé du contenu 4" descr="Une image contenant animal&#10;&#10;Description générée automatiquement">
            <a:extLst>
              <a:ext uri="{FF2B5EF4-FFF2-40B4-BE49-F238E27FC236}">
                <a16:creationId xmlns:a16="http://schemas.microsoft.com/office/drawing/2014/main" id="{A9C2BEC6-3B91-4295-A0EF-198364894C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8" b="21746"/>
          <a:stretch/>
        </p:blipFill>
        <p:spPr>
          <a:xfrm>
            <a:off x="778062" y="786117"/>
            <a:ext cx="6245352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5321460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Office PowerPoint</Application>
  <PresentationFormat>Grand écran</PresentationFormat>
  <Paragraphs>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Century Gothic</vt:lpstr>
      <vt:lpstr>Comic Sans MS</vt:lpstr>
      <vt:lpstr>Wingdings 3</vt:lpstr>
      <vt:lpstr>Secteur</vt:lpstr>
      <vt:lpstr>Le chemin catechumenal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chemin catechumenal</dc:title>
  <dc:creator>Anne claude Clavier</dc:creator>
  <cp:lastModifiedBy>Anne claude Clavier</cp:lastModifiedBy>
  <cp:revision>4</cp:revision>
  <dcterms:created xsi:type="dcterms:W3CDTF">2018-10-17T11:10:44Z</dcterms:created>
  <dcterms:modified xsi:type="dcterms:W3CDTF">2018-11-07T21:08:03Z</dcterms:modified>
</cp:coreProperties>
</file>